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30175200" cy="40233600"/>
  <p:notesSz cx="6858000" cy="9144000"/>
  <p:custDataLst>
    <p:tags r:id="rId4"/>
  </p:custDataLst>
  <p:defaultTextStyle>
    <a:defPPr>
      <a:defRPr lang="en-US"/>
    </a:defPPr>
    <a:lvl1pPr marL="0" algn="l" defTabSz="3379622" rtl="0" eaLnBrk="1" latinLnBrk="0" hangingPunct="1">
      <a:defRPr sz="6653" kern="1200">
        <a:solidFill>
          <a:schemeClr val="tx1"/>
        </a:solidFill>
        <a:latin typeface="+mn-lt"/>
        <a:ea typeface="+mn-ea"/>
        <a:cs typeface="+mn-cs"/>
      </a:defRPr>
    </a:lvl1pPr>
    <a:lvl2pPr marL="1689811" algn="l" defTabSz="3379622" rtl="0" eaLnBrk="1" latinLnBrk="0" hangingPunct="1">
      <a:defRPr sz="6653" kern="1200">
        <a:solidFill>
          <a:schemeClr val="tx1"/>
        </a:solidFill>
        <a:latin typeface="+mn-lt"/>
        <a:ea typeface="+mn-ea"/>
        <a:cs typeface="+mn-cs"/>
      </a:defRPr>
    </a:lvl2pPr>
    <a:lvl3pPr marL="3379622" algn="l" defTabSz="3379622" rtl="0" eaLnBrk="1" latinLnBrk="0" hangingPunct="1">
      <a:defRPr sz="6653" kern="1200">
        <a:solidFill>
          <a:schemeClr val="tx1"/>
        </a:solidFill>
        <a:latin typeface="+mn-lt"/>
        <a:ea typeface="+mn-ea"/>
        <a:cs typeface="+mn-cs"/>
      </a:defRPr>
    </a:lvl3pPr>
    <a:lvl4pPr marL="5069434" algn="l" defTabSz="3379622" rtl="0" eaLnBrk="1" latinLnBrk="0" hangingPunct="1">
      <a:defRPr sz="6653" kern="1200">
        <a:solidFill>
          <a:schemeClr val="tx1"/>
        </a:solidFill>
        <a:latin typeface="+mn-lt"/>
        <a:ea typeface="+mn-ea"/>
        <a:cs typeface="+mn-cs"/>
      </a:defRPr>
    </a:lvl4pPr>
    <a:lvl5pPr marL="6759245" algn="l" defTabSz="3379622" rtl="0" eaLnBrk="1" latinLnBrk="0" hangingPunct="1">
      <a:defRPr sz="6653" kern="1200">
        <a:solidFill>
          <a:schemeClr val="tx1"/>
        </a:solidFill>
        <a:latin typeface="+mn-lt"/>
        <a:ea typeface="+mn-ea"/>
        <a:cs typeface="+mn-cs"/>
      </a:defRPr>
    </a:lvl5pPr>
    <a:lvl6pPr marL="8449056" algn="l" defTabSz="3379622" rtl="0" eaLnBrk="1" latinLnBrk="0" hangingPunct="1">
      <a:defRPr sz="6653" kern="1200">
        <a:solidFill>
          <a:schemeClr val="tx1"/>
        </a:solidFill>
        <a:latin typeface="+mn-lt"/>
        <a:ea typeface="+mn-ea"/>
        <a:cs typeface="+mn-cs"/>
      </a:defRPr>
    </a:lvl6pPr>
    <a:lvl7pPr marL="10138867" algn="l" defTabSz="3379622" rtl="0" eaLnBrk="1" latinLnBrk="0" hangingPunct="1">
      <a:defRPr sz="6653" kern="1200">
        <a:solidFill>
          <a:schemeClr val="tx1"/>
        </a:solidFill>
        <a:latin typeface="+mn-lt"/>
        <a:ea typeface="+mn-ea"/>
        <a:cs typeface="+mn-cs"/>
      </a:defRPr>
    </a:lvl7pPr>
    <a:lvl8pPr marL="11828678" algn="l" defTabSz="3379622" rtl="0" eaLnBrk="1" latinLnBrk="0" hangingPunct="1">
      <a:defRPr sz="6653" kern="1200">
        <a:solidFill>
          <a:schemeClr val="tx1"/>
        </a:solidFill>
        <a:latin typeface="+mn-lt"/>
        <a:ea typeface="+mn-ea"/>
        <a:cs typeface="+mn-cs"/>
      </a:defRPr>
    </a:lvl8pPr>
    <a:lvl9pPr marL="13518490" algn="l" defTabSz="3379622" rtl="0" eaLnBrk="1" latinLnBrk="0" hangingPunct="1">
      <a:defRPr sz="6653"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1B25B0E-3662-6883-D860-1096F3548C76}" name="Anesu Elizabeth Kurebwaseka" initials="AK" userId="S::akurebwaseka@pangaeazw.org::3e67d2c0-ec58-477e-b0e1-2e7e84889847" providerId="AD"/>
  <p188:author id="{59727927-BA20-27B8-9500-FBEA1EDB2EC6}" name="Cleopatra Makura" initials="CM" userId="S::cmakura@pangaeazw.org::8f2146c4-31fb-4730-bcc6-91789d810ee8" providerId="AD"/>
  <p188:author id="{444039B0-D9B1-02E2-E45B-9E4DF9170C4F}" name="Rufaro Manyanga" initials="RM" userId="S::rmanyanga@pangaeazw.org::9f6e951c-6547-4998-999c-12b8274b76b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 d="100"/>
          <a:sy n="11" d="100"/>
        </p:scale>
        <p:origin x="1596"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tags" Target="tags/tag1.xml"/><Relationship Id="rId9"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1E4E09-75A0-8146-BBCC-A6AF29AF5EB3}" type="datetimeFigureOut">
              <a:rPr lang="en-US" smtClean="0"/>
              <a:t>4/17/2026</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C34159-E405-B547-A2FD-BF030779D31F}" type="slidenum">
              <a:rPr lang="en-US" smtClean="0"/>
              <a:t>‹#›</a:t>
            </a:fld>
            <a:endParaRPr lang="en-US"/>
          </a:p>
        </p:txBody>
      </p:sp>
    </p:spTree>
    <p:extLst>
      <p:ext uri="{BB962C8B-B14F-4D97-AF65-F5344CB8AC3E}">
        <p14:creationId xmlns:p14="http://schemas.microsoft.com/office/powerpoint/2010/main" val="1205754358"/>
      </p:ext>
    </p:extLst>
  </p:cSld>
  <p:clrMap bg1="lt1" tx1="dk1" bg2="lt2" tx2="dk2" accent1="accent1" accent2="accent2" accent3="accent3" accent4="accent4" accent5="accent5" accent6="accent6" hlink="hlink" folHlink="folHlink"/>
  <p:notesStyle>
    <a:lvl1pPr marL="0" algn="l" defTabSz="3379622" rtl="0" eaLnBrk="1" latinLnBrk="0" hangingPunct="1">
      <a:defRPr sz="4435" kern="1200">
        <a:solidFill>
          <a:schemeClr val="tx1"/>
        </a:solidFill>
        <a:latin typeface="+mn-lt"/>
        <a:ea typeface="+mn-ea"/>
        <a:cs typeface="+mn-cs"/>
      </a:defRPr>
    </a:lvl1pPr>
    <a:lvl2pPr marL="1689811" algn="l" defTabSz="3379622" rtl="0" eaLnBrk="1" latinLnBrk="0" hangingPunct="1">
      <a:defRPr sz="4435" kern="1200">
        <a:solidFill>
          <a:schemeClr val="tx1"/>
        </a:solidFill>
        <a:latin typeface="+mn-lt"/>
        <a:ea typeface="+mn-ea"/>
        <a:cs typeface="+mn-cs"/>
      </a:defRPr>
    </a:lvl2pPr>
    <a:lvl3pPr marL="3379622" algn="l" defTabSz="3379622" rtl="0" eaLnBrk="1" latinLnBrk="0" hangingPunct="1">
      <a:defRPr sz="4435" kern="1200">
        <a:solidFill>
          <a:schemeClr val="tx1"/>
        </a:solidFill>
        <a:latin typeface="+mn-lt"/>
        <a:ea typeface="+mn-ea"/>
        <a:cs typeface="+mn-cs"/>
      </a:defRPr>
    </a:lvl3pPr>
    <a:lvl4pPr marL="5069434" algn="l" defTabSz="3379622" rtl="0" eaLnBrk="1" latinLnBrk="0" hangingPunct="1">
      <a:defRPr sz="4435" kern="1200">
        <a:solidFill>
          <a:schemeClr val="tx1"/>
        </a:solidFill>
        <a:latin typeface="+mn-lt"/>
        <a:ea typeface="+mn-ea"/>
        <a:cs typeface="+mn-cs"/>
      </a:defRPr>
    </a:lvl4pPr>
    <a:lvl5pPr marL="6759245" algn="l" defTabSz="3379622" rtl="0" eaLnBrk="1" latinLnBrk="0" hangingPunct="1">
      <a:defRPr sz="4435" kern="1200">
        <a:solidFill>
          <a:schemeClr val="tx1"/>
        </a:solidFill>
        <a:latin typeface="+mn-lt"/>
        <a:ea typeface="+mn-ea"/>
        <a:cs typeface="+mn-cs"/>
      </a:defRPr>
    </a:lvl5pPr>
    <a:lvl6pPr marL="8449056" algn="l" defTabSz="3379622" rtl="0" eaLnBrk="1" latinLnBrk="0" hangingPunct="1">
      <a:defRPr sz="4435" kern="1200">
        <a:solidFill>
          <a:schemeClr val="tx1"/>
        </a:solidFill>
        <a:latin typeface="+mn-lt"/>
        <a:ea typeface="+mn-ea"/>
        <a:cs typeface="+mn-cs"/>
      </a:defRPr>
    </a:lvl6pPr>
    <a:lvl7pPr marL="10138867" algn="l" defTabSz="3379622" rtl="0" eaLnBrk="1" latinLnBrk="0" hangingPunct="1">
      <a:defRPr sz="4435" kern="1200">
        <a:solidFill>
          <a:schemeClr val="tx1"/>
        </a:solidFill>
        <a:latin typeface="+mn-lt"/>
        <a:ea typeface="+mn-ea"/>
        <a:cs typeface="+mn-cs"/>
      </a:defRPr>
    </a:lvl7pPr>
    <a:lvl8pPr marL="11828678" algn="l" defTabSz="3379622" rtl="0" eaLnBrk="1" latinLnBrk="0" hangingPunct="1">
      <a:defRPr sz="4435" kern="1200">
        <a:solidFill>
          <a:schemeClr val="tx1"/>
        </a:solidFill>
        <a:latin typeface="+mn-lt"/>
        <a:ea typeface="+mn-ea"/>
        <a:cs typeface="+mn-cs"/>
      </a:defRPr>
    </a:lvl8pPr>
    <a:lvl9pPr marL="13518490" algn="l" defTabSz="3379622" rtl="0" eaLnBrk="1" latinLnBrk="0" hangingPunct="1">
      <a:defRPr sz="443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C34159-E405-B547-A2FD-BF030779D31F}" type="slidenum">
              <a:rPr lang="en-US" smtClean="0"/>
              <a:t>1</a:t>
            </a:fld>
            <a:endParaRPr lang="en-US"/>
          </a:p>
        </p:txBody>
      </p:sp>
    </p:spTree>
    <p:extLst>
      <p:ext uri="{BB962C8B-B14F-4D97-AF65-F5344CB8AC3E}">
        <p14:creationId xmlns:p14="http://schemas.microsoft.com/office/powerpoint/2010/main" val="2948758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63140" y="6584530"/>
            <a:ext cx="25648920" cy="14007253"/>
          </a:xfrm>
        </p:spPr>
        <p:txBody>
          <a:bodyPr anchor="b"/>
          <a:lstStyle>
            <a:lvl1pPr algn="ctr">
              <a:defRPr sz="19800"/>
            </a:lvl1pPr>
          </a:lstStyle>
          <a:p>
            <a:r>
              <a:rPr lang="en-US"/>
              <a:t>Click to edit Master title style</a:t>
            </a:r>
          </a:p>
        </p:txBody>
      </p:sp>
      <p:sp>
        <p:nvSpPr>
          <p:cNvPr id="3" name="Subtitle 2"/>
          <p:cNvSpPr>
            <a:spLocks noGrp="1"/>
          </p:cNvSpPr>
          <p:nvPr>
            <p:ph type="subTitle" idx="1"/>
          </p:nvPr>
        </p:nvSpPr>
        <p:spPr>
          <a:xfrm>
            <a:off x="3771900" y="21131956"/>
            <a:ext cx="22631400" cy="9713804"/>
          </a:xfrm>
        </p:spPr>
        <p:txBody>
          <a:bodyPr/>
          <a:lstStyle>
            <a:lvl1pPr marL="0" indent="0" algn="ctr">
              <a:buNone/>
              <a:defRPr sz="7920"/>
            </a:lvl1pPr>
            <a:lvl2pPr marL="1508760" indent="0" algn="ctr">
              <a:buNone/>
              <a:defRPr sz="6600"/>
            </a:lvl2pPr>
            <a:lvl3pPr marL="3017520" indent="0" algn="ctr">
              <a:buNone/>
              <a:defRPr sz="5940"/>
            </a:lvl3pPr>
            <a:lvl4pPr marL="4526280" indent="0" algn="ctr">
              <a:buNone/>
              <a:defRPr sz="5280"/>
            </a:lvl4pPr>
            <a:lvl5pPr marL="6035040" indent="0" algn="ctr">
              <a:buNone/>
              <a:defRPr sz="5280"/>
            </a:lvl5pPr>
            <a:lvl6pPr marL="7543800" indent="0" algn="ctr">
              <a:buNone/>
              <a:defRPr sz="5280"/>
            </a:lvl6pPr>
            <a:lvl7pPr marL="9052560" indent="0" algn="ctr">
              <a:buNone/>
              <a:defRPr sz="5280"/>
            </a:lvl7pPr>
            <a:lvl8pPr marL="10561320" indent="0" algn="ctr">
              <a:buNone/>
              <a:defRPr sz="5280"/>
            </a:lvl8pPr>
            <a:lvl9pPr marL="12070080" indent="0" algn="ctr">
              <a:buNone/>
              <a:defRPr sz="5280"/>
            </a:lvl9pPr>
          </a:lstStyle>
          <a:p>
            <a:r>
              <a:rPr lang="en-US"/>
              <a:t>Click to edit Master subtitle style</a:t>
            </a:r>
          </a:p>
        </p:txBody>
      </p:sp>
      <p:sp>
        <p:nvSpPr>
          <p:cNvPr id="4" name="Date Placeholder 3"/>
          <p:cNvSpPr>
            <a:spLocks noGrp="1"/>
          </p:cNvSpPr>
          <p:nvPr>
            <p:ph type="dt" sz="half" idx="10"/>
          </p:nvPr>
        </p:nvSpPr>
        <p:spPr/>
        <p:txBody>
          <a:bodyPr/>
          <a:lstStyle/>
          <a:p>
            <a:fld id="{A8731005-17A6-F748-A764-34DAE774BE22}" type="datetimeFigureOut">
              <a:rPr lang="en-US" smtClean="0"/>
              <a:t>4/17/2026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E0EC14-0034-4C4B-94D7-9BE4FE6C8AD8}" type="slidenum">
              <a:rPr lang="en-US" smtClean="0"/>
              <a:t>‹#›</a:t>
            </a:fld>
            <a:endParaRPr lang="en-US"/>
          </a:p>
        </p:txBody>
      </p:sp>
    </p:spTree>
    <p:extLst>
      <p:ext uri="{BB962C8B-B14F-4D97-AF65-F5344CB8AC3E}">
        <p14:creationId xmlns:p14="http://schemas.microsoft.com/office/powerpoint/2010/main" val="4079940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731005-17A6-F748-A764-34DAE774BE22}" type="datetimeFigureOut">
              <a:rPr lang="en-US" smtClean="0"/>
              <a:t>4/17/2026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E0EC14-0034-4C4B-94D7-9BE4FE6C8AD8}" type="slidenum">
              <a:rPr lang="en-US" smtClean="0"/>
              <a:t>‹#›</a:t>
            </a:fld>
            <a:endParaRPr lang="en-US"/>
          </a:p>
        </p:txBody>
      </p:sp>
    </p:spTree>
    <p:extLst>
      <p:ext uri="{BB962C8B-B14F-4D97-AF65-F5344CB8AC3E}">
        <p14:creationId xmlns:p14="http://schemas.microsoft.com/office/powerpoint/2010/main" val="3526401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58830" y="10030472"/>
            <a:ext cx="26026110" cy="16736057"/>
          </a:xfrm>
        </p:spPr>
        <p:txBody>
          <a:bodyPr anchor="b"/>
          <a:lstStyle>
            <a:lvl1pPr>
              <a:defRPr sz="19800"/>
            </a:lvl1pPr>
          </a:lstStyle>
          <a:p>
            <a:r>
              <a:rPr lang="en-US"/>
              <a:t>Click to edit Master title style</a:t>
            </a:r>
          </a:p>
        </p:txBody>
      </p:sp>
      <p:sp>
        <p:nvSpPr>
          <p:cNvPr id="3" name="Text Placeholder 2"/>
          <p:cNvSpPr>
            <a:spLocks noGrp="1"/>
          </p:cNvSpPr>
          <p:nvPr>
            <p:ph type="body" idx="1"/>
          </p:nvPr>
        </p:nvSpPr>
        <p:spPr>
          <a:xfrm>
            <a:off x="2058830" y="26924858"/>
            <a:ext cx="26026110" cy="8801097"/>
          </a:xfrm>
        </p:spPr>
        <p:txBody>
          <a:bodyPr/>
          <a:lstStyle>
            <a:lvl1pPr marL="0" indent="0">
              <a:buNone/>
              <a:defRPr sz="7920">
                <a:solidFill>
                  <a:schemeClr val="tx1"/>
                </a:solidFill>
              </a:defRPr>
            </a:lvl1pPr>
            <a:lvl2pPr marL="1508760" indent="0">
              <a:buNone/>
              <a:defRPr sz="6600">
                <a:solidFill>
                  <a:schemeClr val="tx1">
                    <a:tint val="75000"/>
                  </a:schemeClr>
                </a:solidFill>
              </a:defRPr>
            </a:lvl2pPr>
            <a:lvl3pPr marL="3017520" indent="0">
              <a:buNone/>
              <a:defRPr sz="5940">
                <a:solidFill>
                  <a:schemeClr val="tx1">
                    <a:tint val="75000"/>
                  </a:schemeClr>
                </a:solidFill>
              </a:defRPr>
            </a:lvl3pPr>
            <a:lvl4pPr marL="4526280" indent="0">
              <a:buNone/>
              <a:defRPr sz="5280">
                <a:solidFill>
                  <a:schemeClr val="tx1">
                    <a:tint val="75000"/>
                  </a:schemeClr>
                </a:solidFill>
              </a:defRPr>
            </a:lvl4pPr>
            <a:lvl5pPr marL="6035040" indent="0">
              <a:buNone/>
              <a:defRPr sz="5280">
                <a:solidFill>
                  <a:schemeClr val="tx1">
                    <a:tint val="75000"/>
                  </a:schemeClr>
                </a:solidFill>
              </a:defRPr>
            </a:lvl5pPr>
            <a:lvl6pPr marL="7543800" indent="0">
              <a:buNone/>
              <a:defRPr sz="5280">
                <a:solidFill>
                  <a:schemeClr val="tx1">
                    <a:tint val="75000"/>
                  </a:schemeClr>
                </a:solidFill>
              </a:defRPr>
            </a:lvl6pPr>
            <a:lvl7pPr marL="9052560" indent="0">
              <a:buNone/>
              <a:defRPr sz="5280">
                <a:solidFill>
                  <a:schemeClr val="tx1">
                    <a:tint val="75000"/>
                  </a:schemeClr>
                </a:solidFill>
              </a:defRPr>
            </a:lvl7pPr>
            <a:lvl8pPr marL="10561320" indent="0">
              <a:buNone/>
              <a:defRPr sz="5280">
                <a:solidFill>
                  <a:schemeClr val="tx1">
                    <a:tint val="75000"/>
                  </a:schemeClr>
                </a:solidFill>
              </a:defRPr>
            </a:lvl8pPr>
            <a:lvl9pPr marL="12070080" indent="0">
              <a:buNone/>
              <a:defRPr sz="528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8731005-17A6-F748-A764-34DAE774BE22}" type="datetimeFigureOut">
              <a:rPr lang="en-US" smtClean="0"/>
              <a:t>4/17/2026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E0EC14-0034-4C4B-94D7-9BE4FE6C8AD8}" type="slidenum">
              <a:rPr lang="en-US" smtClean="0"/>
              <a:t>‹#›</a:t>
            </a:fld>
            <a:endParaRPr lang="en-US"/>
          </a:p>
        </p:txBody>
      </p:sp>
    </p:spTree>
    <p:extLst>
      <p:ext uri="{BB962C8B-B14F-4D97-AF65-F5344CB8AC3E}">
        <p14:creationId xmlns:p14="http://schemas.microsoft.com/office/powerpoint/2010/main" val="3556317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074545" y="10710333"/>
            <a:ext cx="12824460" cy="255278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5276195" y="10710333"/>
            <a:ext cx="12824460" cy="255278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8731005-17A6-F748-A764-34DAE774BE22}" type="datetimeFigureOut">
              <a:rPr lang="en-US" smtClean="0"/>
              <a:t>4/17/2026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E0EC14-0034-4C4B-94D7-9BE4FE6C8AD8}" type="slidenum">
              <a:rPr lang="en-US" smtClean="0"/>
              <a:t>‹#›</a:t>
            </a:fld>
            <a:endParaRPr lang="en-US"/>
          </a:p>
        </p:txBody>
      </p:sp>
    </p:spTree>
    <p:extLst>
      <p:ext uri="{BB962C8B-B14F-4D97-AF65-F5344CB8AC3E}">
        <p14:creationId xmlns:p14="http://schemas.microsoft.com/office/powerpoint/2010/main" val="826032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78475" y="2142076"/>
            <a:ext cx="26026110" cy="7776636"/>
          </a:xfrm>
        </p:spPr>
        <p:txBody>
          <a:bodyPr/>
          <a:lstStyle/>
          <a:p>
            <a:r>
              <a:rPr lang="en-US"/>
              <a:t>Click to edit Master title style</a:t>
            </a:r>
          </a:p>
        </p:txBody>
      </p:sp>
      <p:sp>
        <p:nvSpPr>
          <p:cNvPr id="3" name="Text Placeholder 2"/>
          <p:cNvSpPr>
            <a:spLocks noGrp="1"/>
          </p:cNvSpPr>
          <p:nvPr>
            <p:ph type="body" idx="1"/>
          </p:nvPr>
        </p:nvSpPr>
        <p:spPr>
          <a:xfrm>
            <a:off x="2078479" y="9862823"/>
            <a:ext cx="12765522" cy="4833617"/>
          </a:xfrm>
        </p:spPr>
        <p:txBody>
          <a:bodyPr anchor="b"/>
          <a:lstStyle>
            <a:lvl1pPr marL="0" indent="0">
              <a:buNone/>
              <a:defRPr sz="7920" b="1"/>
            </a:lvl1pPr>
            <a:lvl2pPr marL="1508760" indent="0">
              <a:buNone/>
              <a:defRPr sz="6600" b="1"/>
            </a:lvl2pPr>
            <a:lvl3pPr marL="3017520" indent="0">
              <a:buNone/>
              <a:defRPr sz="5940" b="1"/>
            </a:lvl3pPr>
            <a:lvl4pPr marL="4526280" indent="0">
              <a:buNone/>
              <a:defRPr sz="5280" b="1"/>
            </a:lvl4pPr>
            <a:lvl5pPr marL="6035040" indent="0">
              <a:buNone/>
              <a:defRPr sz="5280" b="1"/>
            </a:lvl5pPr>
            <a:lvl6pPr marL="7543800" indent="0">
              <a:buNone/>
              <a:defRPr sz="5280" b="1"/>
            </a:lvl6pPr>
            <a:lvl7pPr marL="9052560" indent="0">
              <a:buNone/>
              <a:defRPr sz="5280" b="1"/>
            </a:lvl7pPr>
            <a:lvl8pPr marL="10561320" indent="0">
              <a:buNone/>
              <a:defRPr sz="5280" b="1"/>
            </a:lvl8pPr>
            <a:lvl9pPr marL="12070080" indent="0">
              <a:buNone/>
              <a:defRPr sz="5280" b="1"/>
            </a:lvl9pPr>
          </a:lstStyle>
          <a:p>
            <a:pPr lvl="0"/>
            <a:r>
              <a:rPr lang="en-US"/>
              <a:t>Edit Master text styles</a:t>
            </a:r>
          </a:p>
        </p:txBody>
      </p:sp>
      <p:sp>
        <p:nvSpPr>
          <p:cNvPr id="4" name="Content Placeholder 3"/>
          <p:cNvSpPr>
            <a:spLocks noGrp="1"/>
          </p:cNvSpPr>
          <p:nvPr>
            <p:ph sz="half" idx="2"/>
          </p:nvPr>
        </p:nvSpPr>
        <p:spPr>
          <a:xfrm>
            <a:off x="2078479" y="14696440"/>
            <a:ext cx="12765522" cy="21616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5276197" y="9862823"/>
            <a:ext cx="12828390" cy="4833617"/>
          </a:xfrm>
        </p:spPr>
        <p:txBody>
          <a:bodyPr anchor="b"/>
          <a:lstStyle>
            <a:lvl1pPr marL="0" indent="0">
              <a:buNone/>
              <a:defRPr sz="7920" b="1"/>
            </a:lvl1pPr>
            <a:lvl2pPr marL="1508760" indent="0">
              <a:buNone/>
              <a:defRPr sz="6600" b="1"/>
            </a:lvl2pPr>
            <a:lvl3pPr marL="3017520" indent="0">
              <a:buNone/>
              <a:defRPr sz="5940" b="1"/>
            </a:lvl3pPr>
            <a:lvl4pPr marL="4526280" indent="0">
              <a:buNone/>
              <a:defRPr sz="5280" b="1"/>
            </a:lvl4pPr>
            <a:lvl5pPr marL="6035040" indent="0">
              <a:buNone/>
              <a:defRPr sz="5280" b="1"/>
            </a:lvl5pPr>
            <a:lvl6pPr marL="7543800" indent="0">
              <a:buNone/>
              <a:defRPr sz="5280" b="1"/>
            </a:lvl6pPr>
            <a:lvl7pPr marL="9052560" indent="0">
              <a:buNone/>
              <a:defRPr sz="5280" b="1"/>
            </a:lvl7pPr>
            <a:lvl8pPr marL="10561320" indent="0">
              <a:buNone/>
              <a:defRPr sz="5280" b="1"/>
            </a:lvl8pPr>
            <a:lvl9pPr marL="12070080" indent="0">
              <a:buNone/>
              <a:defRPr sz="5280" b="1"/>
            </a:lvl9pPr>
          </a:lstStyle>
          <a:p>
            <a:pPr lvl="0"/>
            <a:r>
              <a:rPr lang="en-US"/>
              <a:t>Edit Master text styles</a:t>
            </a:r>
          </a:p>
        </p:txBody>
      </p:sp>
      <p:sp>
        <p:nvSpPr>
          <p:cNvPr id="6" name="Content Placeholder 5"/>
          <p:cNvSpPr>
            <a:spLocks noGrp="1"/>
          </p:cNvSpPr>
          <p:nvPr>
            <p:ph sz="quarter" idx="4"/>
          </p:nvPr>
        </p:nvSpPr>
        <p:spPr>
          <a:xfrm>
            <a:off x="15276197" y="14696440"/>
            <a:ext cx="12828390" cy="21616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8731005-17A6-F748-A764-34DAE774BE22}" type="datetimeFigureOut">
              <a:rPr lang="en-US" smtClean="0"/>
              <a:t>4/17/2026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E0EC14-0034-4C4B-94D7-9BE4FE6C8AD8}" type="slidenum">
              <a:rPr lang="en-US" smtClean="0"/>
              <a:t>‹#›</a:t>
            </a:fld>
            <a:endParaRPr lang="en-US"/>
          </a:p>
        </p:txBody>
      </p:sp>
    </p:spTree>
    <p:extLst>
      <p:ext uri="{BB962C8B-B14F-4D97-AF65-F5344CB8AC3E}">
        <p14:creationId xmlns:p14="http://schemas.microsoft.com/office/powerpoint/2010/main" val="259710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8731005-17A6-F748-A764-34DAE774BE22}" type="datetimeFigureOut">
              <a:rPr lang="en-US" smtClean="0"/>
              <a:t>4/17/2026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E0EC14-0034-4C4B-94D7-9BE4FE6C8AD8}" type="slidenum">
              <a:rPr lang="en-US" smtClean="0"/>
              <a:t>‹#›</a:t>
            </a:fld>
            <a:endParaRPr lang="en-US"/>
          </a:p>
        </p:txBody>
      </p:sp>
    </p:spTree>
    <p:extLst>
      <p:ext uri="{BB962C8B-B14F-4D97-AF65-F5344CB8AC3E}">
        <p14:creationId xmlns:p14="http://schemas.microsoft.com/office/powerpoint/2010/main" val="355330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731005-17A6-F748-A764-34DAE774BE22}" type="datetimeFigureOut">
              <a:rPr lang="en-US" smtClean="0"/>
              <a:t>4/17/2026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E0EC14-0034-4C4B-94D7-9BE4FE6C8AD8}" type="slidenum">
              <a:rPr lang="en-US" smtClean="0"/>
              <a:t>‹#›</a:t>
            </a:fld>
            <a:endParaRPr lang="en-US"/>
          </a:p>
        </p:txBody>
      </p:sp>
    </p:spTree>
    <p:extLst>
      <p:ext uri="{BB962C8B-B14F-4D97-AF65-F5344CB8AC3E}">
        <p14:creationId xmlns:p14="http://schemas.microsoft.com/office/powerpoint/2010/main" val="4068747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78476" y="2682240"/>
            <a:ext cx="9732287" cy="9387840"/>
          </a:xfrm>
        </p:spPr>
        <p:txBody>
          <a:bodyPr anchor="b"/>
          <a:lstStyle>
            <a:lvl1pPr>
              <a:defRPr sz="10560"/>
            </a:lvl1pPr>
          </a:lstStyle>
          <a:p>
            <a:r>
              <a:rPr lang="en-US"/>
              <a:t>Click to edit Master title style</a:t>
            </a:r>
          </a:p>
        </p:txBody>
      </p:sp>
      <p:sp>
        <p:nvSpPr>
          <p:cNvPr id="3" name="Content Placeholder 2"/>
          <p:cNvSpPr>
            <a:spLocks noGrp="1"/>
          </p:cNvSpPr>
          <p:nvPr>
            <p:ph idx="1"/>
          </p:nvPr>
        </p:nvSpPr>
        <p:spPr>
          <a:xfrm>
            <a:off x="12828390" y="5792902"/>
            <a:ext cx="15276195" cy="28591933"/>
          </a:xfrm>
        </p:spPr>
        <p:txBody>
          <a:bodyPr/>
          <a:lstStyle>
            <a:lvl1pPr>
              <a:defRPr sz="10560"/>
            </a:lvl1pPr>
            <a:lvl2pPr>
              <a:defRPr sz="9240"/>
            </a:lvl2pPr>
            <a:lvl3pPr>
              <a:defRPr sz="7920"/>
            </a:lvl3pPr>
            <a:lvl4pPr>
              <a:defRPr sz="6600"/>
            </a:lvl4pPr>
            <a:lvl5pPr>
              <a:defRPr sz="6600"/>
            </a:lvl5pPr>
            <a:lvl6pPr>
              <a:defRPr sz="6600"/>
            </a:lvl6pPr>
            <a:lvl7pPr>
              <a:defRPr sz="6600"/>
            </a:lvl7pPr>
            <a:lvl8pPr>
              <a:defRPr sz="6600"/>
            </a:lvl8pPr>
            <a:lvl9pPr>
              <a:defRPr sz="6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078476" y="12070080"/>
            <a:ext cx="9732287" cy="22361316"/>
          </a:xfrm>
        </p:spPr>
        <p:txBody>
          <a:bodyPr/>
          <a:lstStyle>
            <a:lvl1pPr marL="0" indent="0">
              <a:buNone/>
              <a:defRPr sz="5280"/>
            </a:lvl1pPr>
            <a:lvl2pPr marL="1508760" indent="0">
              <a:buNone/>
              <a:defRPr sz="4620"/>
            </a:lvl2pPr>
            <a:lvl3pPr marL="3017520" indent="0">
              <a:buNone/>
              <a:defRPr sz="3960"/>
            </a:lvl3pPr>
            <a:lvl4pPr marL="4526280" indent="0">
              <a:buNone/>
              <a:defRPr sz="3300"/>
            </a:lvl4pPr>
            <a:lvl5pPr marL="6035040" indent="0">
              <a:buNone/>
              <a:defRPr sz="3300"/>
            </a:lvl5pPr>
            <a:lvl6pPr marL="7543800" indent="0">
              <a:buNone/>
              <a:defRPr sz="3300"/>
            </a:lvl6pPr>
            <a:lvl7pPr marL="9052560" indent="0">
              <a:buNone/>
              <a:defRPr sz="3300"/>
            </a:lvl7pPr>
            <a:lvl8pPr marL="10561320" indent="0">
              <a:buNone/>
              <a:defRPr sz="3300"/>
            </a:lvl8pPr>
            <a:lvl9pPr marL="12070080" indent="0">
              <a:buNone/>
              <a:defRPr sz="3300"/>
            </a:lvl9pPr>
          </a:lstStyle>
          <a:p>
            <a:pPr lvl="0"/>
            <a:r>
              <a:rPr lang="en-US"/>
              <a:t>Edit Master text styles</a:t>
            </a:r>
          </a:p>
        </p:txBody>
      </p:sp>
      <p:sp>
        <p:nvSpPr>
          <p:cNvPr id="5" name="Date Placeholder 4"/>
          <p:cNvSpPr>
            <a:spLocks noGrp="1"/>
          </p:cNvSpPr>
          <p:nvPr>
            <p:ph type="dt" sz="half" idx="10"/>
          </p:nvPr>
        </p:nvSpPr>
        <p:spPr/>
        <p:txBody>
          <a:bodyPr/>
          <a:lstStyle/>
          <a:p>
            <a:fld id="{A8731005-17A6-F748-A764-34DAE774BE22}" type="datetimeFigureOut">
              <a:rPr lang="en-US" smtClean="0"/>
              <a:t>4/17/2026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E0EC14-0034-4C4B-94D7-9BE4FE6C8AD8}" type="slidenum">
              <a:rPr lang="en-US" smtClean="0"/>
              <a:t>‹#›</a:t>
            </a:fld>
            <a:endParaRPr lang="en-US"/>
          </a:p>
        </p:txBody>
      </p:sp>
    </p:spTree>
    <p:extLst>
      <p:ext uri="{BB962C8B-B14F-4D97-AF65-F5344CB8AC3E}">
        <p14:creationId xmlns:p14="http://schemas.microsoft.com/office/powerpoint/2010/main" val="1665990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78476" y="2682240"/>
            <a:ext cx="9732287" cy="9387840"/>
          </a:xfrm>
        </p:spPr>
        <p:txBody>
          <a:bodyPr anchor="b"/>
          <a:lstStyle>
            <a:lvl1pPr>
              <a:defRPr sz="10560"/>
            </a:lvl1pPr>
          </a:lstStyle>
          <a:p>
            <a:r>
              <a:rPr lang="en-US"/>
              <a:t>Click to edit Master title style</a:t>
            </a:r>
          </a:p>
        </p:txBody>
      </p:sp>
      <p:sp>
        <p:nvSpPr>
          <p:cNvPr id="3" name="Picture Placeholder 2"/>
          <p:cNvSpPr>
            <a:spLocks noGrp="1" noChangeAspect="1"/>
          </p:cNvSpPr>
          <p:nvPr>
            <p:ph type="pic" idx="1"/>
          </p:nvPr>
        </p:nvSpPr>
        <p:spPr>
          <a:xfrm>
            <a:off x="12828390" y="5792902"/>
            <a:ext cx="15276195" cy="28591933"/>
          </a:xfrm>
        </p:spPr>
        <p:txBody>
          <a:bodyPr anchor="t"/>
          <a:lstStyle>
            <a:lvl1pPr marL="0" indent="0">
              <a:buNone/>
              <a:defRPr sz="10560"/>
            </a:lvl1pPr>
            <a:lvl2pPr marL="1508760" indent="0">
              <a:buNone/>
              <a:defRPr sz="9240"/>
            </a:lvl2pPr>
            <a:lvl3pPr marL="3017520" indent="0">
              <a:buNone/>
              <a:defRPr sz="7920"/>
            </a:lvl3pPr>
            <a:lvl4pPr marL="4526280" indent="0">
              <a:buNone/>
              <a:defRPr sz="6600"/>
            </a:lvl4pPr>
            <a:lvl5pPr marL="6035040" indent="0">
              <a:buNone/>
              <a:defRPr sz="6600"/>
            </a:lvl5pPr>
            <a:lvl6pPr marL="7543800" indent="0">
              <a:buNone/>
              <a:defRPr sz="6600"/>
            </a:lvl6pPr>
            <a:lvl7pPr marL="9052560" indent="0">
              <a:buNone/>
              <a:defRPr sz="6600"/>
            </a:lvl7pPr>
            <a:lvl8pPr marL="10561320" indent="0">
              <a:buNone/>
              <a:defRPr sz="6600"/>
            </a:lvl8pPr>
            <a:lvl9pPr marL="12070080" indent="0">
              <a:buNone/>
              <a:defRPr sz="6600"/>
            </a:lvl9pPr>
          </a:lstStyle>
          <a:p>
            <a:r>
              <a:rPr lang="en-US"/>
              <a:t>Click icon to add picture</a:t>
            </a:r>
          </a:p>
        </p:txBody>
      </p:sp>
      <p:sp>
        <p:nvSpPr>
          <p:cNvPr id="4" name="Text Placeholder 3"/>
          <p:cNvSpPr>
            <a:spLocks noGrp="1"/>
          </p:cNvSpPr>
          <p:nvPr>
            <p:ph type="body" sz="half" idx="2"/>
          </p:nvPr>
        </p:nvSpPr>
        <p:spPr>
          <a:xfrm>
            <a:off x="2078476" y="12070080"/>
            <a:ext cx="9732287" cy="22361316"/>
          </a:xfrm>
        </p:spPr>
        <p:txBody>
          <a:bodyPr/>
          <a:lstStyle>
            <a:lvl1pPr marL="0" indent="0">
              <a:buNone/>
              <a:defRPr sz="5280"/>
            </a:lvl1pPr>
            <a:lvl2pPr marL="1508760" indent="0">
              <a:buNone/>
              <a:defRPr sz="4620"/>
            </a:lvl2pPr>
            <a:lvl3pPr marL="3017520" indent="0">
              <a:buNone/>
              <a:defRPr sz="3960"/>
            </a:lvl3pPr>
            <a:lvl4pPr marL="4526280" indent="0">
              <a:buNone/>
              <a:defRPr sz="3300"/>
            </a:lvl4pPr>
            <a:lvl5pPr marL="6035040" indent="0">
              <a:buNone/>
              <a:defRPr sz="3300"/>
            </a:lvl5pPr>
            <a:lvl6pPr marL="7543800" indent="0">
              <a:buNone/>
              <a:defRPr sz="3300"/>
            </a:lvl6pPr>
            <a:lvl7pPr marL="9052560" indent="0">
              <a:buNone/>
              <a:defRPr sz="3300"/>
            </a:lvl7pPr>
            <a:lvl8pPr marL="10561320" indent="0">
              <a:buNone/>
              <a:defRPr sz="3300"/>
            </a:lvl8pPr>
            <a:lvl9pPr marL="12070080" indent="0">
              <a:buNone/>
              <a:defRPr sz="3300"/>
            </a:lvl9pPr>
          </a:lstStyle>
          <a:p>
            <a:pPr lvl="0"/>
            <a:r>
              <a:rPr lang="en-US"/>
              <a:t>Edit Master text styles</a:t>
            </a:r>
          </a:p>
        </p:txBody>
      </p:sp>
      <p:sp>
        <p:nvSpPr>
          <p:cNvPr id="5" name="Date Placeholder 4"/>
          <p:cNvSpPr>
            <a:spLocks noGrp="1"/>
          </p:cNvSpPr>
          <p:nvPr>
            <p:ph type="dt" sz="half" idx="10"/>
          </p:nvPr>
        </p:nvSpPr>
        <p:spPr/>
        <p:txBody>
          <a:bodyPr/>
          <a:lstStyle/>
          <a:p>
            <a:fld id="{A8731005-17A6-F748-A764-34DAE774BE22}" type="datetimeFigureOut">
              <a:rPr lang="en-US" smtClean="0"/>
              <a:t>4/17/2026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E0EC14-0034-4C4B-94D7-9BE4FE6C8AD8}" type="slidenum">
              <a:rPr lang="en-US" smtClean="0"/>
              <a:t>‹#›</a:t>
            </a:fld>
            <a:endParaRPr lang="en-US"/>
          </a:p>
        </p:txBody>
      </p:sp>
    </p:spTree>
    <p:extLst>
      <p:ext uri="{BB962C8B-B14F-4D97-AF65-F5344CB8AC3E}">
        <p14:creationId xmlns:p14="http://schemas.microsoft.com/office/powerpoint/2010/main" val="3711848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731005-17A6-F748-A764-34DAE774BE22}" type="datetimeFigureOut">
              <a:rPr lang="en-US" smtClean="0"/>
              <a:t>4/17/2026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E0EC14-0034-4C4B-94D7-9BE4FE6C8AD8}" type="slidenum">
              <a:rPr lang="en-US" smtClean="0"/>
              <a:t>‹#›</a:t>
            </a:fld>
            <a:endParaRPr lang="en-US"/>
          </a:p>
        </p:txBody>
      </p:sp>
    </p:spTree>
    <p:extLst>
      <p:ext uri="{BB962C8B-B14F-4D97-AF65-F5344CB8AC3E}">
        <p14:creationId xmlns:p14="http://schemas.microsoft.com/office/powerpoint/2010/main" val="1219254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594129" y="2142067"/>
            <a:ext cx="6506528" cy="3409611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074546" y="2142067"/>
            <a:ext cx="19142393" cy="3409611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731005-17A6-F748-A764-34DAE774BE22}" type="datetimeFigureOut">
              <a:rPr lang="en-US" smtClean="0"/>
              <a:t>4/17/2026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E0EC14-0034-4C4B-94D7-9BE4FE6C8AD8}" type="slidenum">
              <a:rPr lang="en-US" smtClean="0"/>
              <a:t>‹#›</a:t>
            </a:fld>
            <a:endParaRPr lang="en-US"/>
          </a:p>
        </p:txBody>
      </p:sp>
    </p:spTree>
    <p:extLst>
      <p:ext uri="{BB962C8B-B14F-4D97-AF65-F5344CB8AC3E}">
        <p14:creationId xmlns:p14="http://schemas.microsoft.com/office/powerpoint/2010/main" val="589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74545" y="2142076"/>
            <a:ext cx="26026110" cy="777663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74545" y="10710333"/>
            <a:ext cx="26026110" cy="2552785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074545" y="37290595"/>
            <a:ext cx="6789420" cy="2142067"/>
          </a:xfrm>
          <a:prstGeom prst="rect">
            <a:avLst/>
          </a:prstGeom>
        </p:spPr>
        <p:txBody>
          <a:bodyPr vert="horz" lIns="91440" tIns="45720" rIns="91440" bIns="45720" rtlCol="0" anchor="ctr"/>
          <a:lstStyle>
            <a:lvl1pPr algn="l">
              <a:defRPr sz="3960">
                <a:solidFill>
                  <a:schemeClr val="tx1">
                    <a:tint val="75000"/>
                  </a:schemeClr>
                </a:solidFill>
              </a:defRPr>
            </a:lvl1pPr>
          </a:lstStyle>
          <a:p>
            <a:fld id="{A8731005-17A6-F748-A764-34DAE774BE22}" type="datetimeFigureOut">
              <a:rPr lang="en-US" smtClean="0"/>
              <a:t>4/17/2026</a:t>
            </a:fld>
            <a:endParaRPr lang="en-US"/>
          </a:p>
        </p:txBody>
      </p:sp>
      <p:sp>
        <p:nvSpPr>
          <p:cNvPr id="5" name="Footer Placeholder 4"/>
          <p:cNvSpPr>
            <a:spLocks noGrp="1"/>
          </p:cNvSpPr>
          <p:nvPr>
            <p:ph type="ftr" sz="quarter" idx="3"/>
          </p:nvPr>
        </p:nvSpPr>
        <p:spPr>
          <a:xfrm>
            <a:off x="9995535" y="37290595"/>
            <a:ext cx="10184130" cy="2142067"/>
          </a:xfrm>
          <a:prstGeom prst="rect">
            <a:avLst/>
          </a:prstGeom>
        </p:spPr>
        <p:txBody>
          <a:bodyPr vert="horz" lIns="91440" tIns="45720" rIns="91440" bIns="45720" rtlCol="0" anchor="ctr"/>
          <a:lstStyle>
            <a:lvl1pPr algn="ctr">
              <a:defRPr sz="39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311235" y="37290595"/>
            <a:ext cx="6789420" cy="2142067"/>
          </a:xfrm>
          <a:prstGeom prst="rect">
            <a:avLst/>
          </a:prstGeom>
        </p:spPr>
        <p:txBody>
          <a:bodyPr vert="horz" lIns="91440" tIns="45720" rIns="91440" bIns="45720" rtlCol="0" anchor="ctr"/>
          <a:lstStyle>
            <a:lvl1pPr algn="r">
              <a:defRPr sz="3960">
                <a:solidFill>
                  <a:schemeClr val="tx1">
                    <a:tint val="75000"/>
                  </a:schemeClr>
                </a:solidFill>
              </a:defRPr>
            </a:lvl1pPr>
          </a:lstStyle>
          <a:p>
            <a:fld id="{CAE0EC14-0034-4C4B-94D7-9BE4FE6C8AD8}" type="slidenum">
              <a:rPr lang="en-US" smtClean="0"/>
              <a:t>‹#›</a:t>
            </a:fld>
            <a:endParaRPr lang="en-US"/>
          </a:p>
        </p:txBody>
      </p:sp>
    </p:spTree>
    <p:extLst>
      <p:ext uri="{BB962C8B-B14F-4D97-AF65-F5344CB8AC3E}">
        <p14:creationId xmlns:p14="http://schemas.microsoft.com/office/powerpoint/2010/main" val="11329900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017520" rtl="0" eaLnBrk="1" latinLnBrk="0" hangingPunct="1">
        <a:lnSpc>
          <a:spcPct val="90000"/>
        </a:lnSpc>
        <a:spcBef>
          <a:spcPct val="0"/>
        </a:spcBef>
        <a:buNone/>
        <a:defRPr sz="14520" kern="1200">
          <a:solidFill>
            <a:schemeClr val="tx1"/>
          </a:solidFill>
          <a:latin typeface="+mj-lt"/>
          <a:ea typeface="+mj-ea"/>
          <a:cs typeface="+mj-cs"/>
        </a:defRPr>
      </a:lvl1pPr>
    </p:titleStyle>
    <p:bodyStyle>
      <a:lvl1pPr marL="754380" indent="-754380" algn="l" defTabSz="3017520" rtl="0" eaLnBrk="1" latinLnBrk="0" hangingPunct="1">
        <a:lnSpc>
          <a:spcPct val="90000"/>
        </a:lnSpc>
        <a:spcBef>
          <a:spcPts val="3300"/>
        </a:spcBef>
        <a:buFont typeface="Arial" panose="020B0604020202020204" pitchFamily="34" charset="0"/>
        <a:buChar char="•"/>
        <a:defRPr sz="9240" kern="1200">
          <a:solidFill>
            <a:schemeClr val="tx1"/>
          </a:solidFill>
          <a:latin typeface="+mn-lt"/>
          <a:ea typeface="+mn-ea"/>
          <a:cs typeface="+mn-cs"/>
        </a:defRPr>
      </a:lvl1pPr>
      <a:lvl2pPr marL="2263140" indent="-754380" algn="l" defTabSz="3017520" rtl="0" eaLnBrk="1" latinLnBrk="0" hangingPunct="1">
        <a:lnSpc>
          <a:spcPct val="90000"/>
        </a:lnSpc>
        <a:spcBef>
          <a:spcPts val="1650"/>
        </a:spcBef>
        <a:buFont typeface="Arial" panose="020B0604020202020204" pitchFamily="34" charset="0"/>
        <a:buChar char="•"/>
        <a:defRPr sz="7920" kern="1200">
          <a:solidFill>
            <a:schemeClr val="tx1"/>
          </a:solidFill>
          <a:latin typeface="+mn-lt"/>
          <a:ea typeface="+mn-ea"/>
          <a:cs typeface="+mn-cs"/>
        </a:defRPr>
      </a:lvl2pPr>
      <a:lvl3pPr marL="3771900" indent="-754380" algn="l" defTabSz="3017520" rtl="0" eaLnBrk="1" latinLnBrk="0" hangingPunct="1">
        <a:lnSpc>
          <a:spcPct val="90000"/>
        </a:lnSpc>
        <a:spcBef>
          <a:spcPts val="1650"/>
        </a:spcBef>
        <a:buFont typeface="Arial" panose="020B0604020202020204" pitchFamily="34" charset="0"/>
        <a:buChar char="•"/>
        <a:defRPr sz="6600" kern="1200">
          <a:solidFill>
            <a:schemeClr val="tx1"/>
          </a:solidFill>
          <a:latin typeface="+mn-lt"/>
          <a:ea typeface="+mn-ea"/>
          <a:cs typeface="+mn-cs"/>
        </a:defRPr>
      </a:lvl3pPr>
      <a:lvl4pPr marL="528066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4pPr>
      <a:lvl5pPr marL="678942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5pPr>
      <a:lvl6pPr marL="829818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6pPr>
      <a:lvl7pPr marL="980694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7pPr>
      <a:lvl8pPr marL="1131570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8pPr>
      <a:lvl9pPr marL="1282446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9pPr>
    </p:bodyStyle>
    <p:otherStyle>
      <a:defPPr>
        <a:defRPr lang="en-US"/>
      </a:defPPr>
      <a:lvl1pPr marL="0" algn="l" defTabSz="3017520" rtl="0" eaLnBrk="1" latinLnBrk="0" hangingPunct="1">
        <a:defRPr sz="5940" kern="1200">
          <a:solidFill>
            <a:schemeClr val="tx1"/>
          </a:solidFill>
          <a:latin typeface="+mn-lt"/>
          <a:ea typeface="+mn-ea"/>
          <a:cs typeface="+mn-cs"/>
        </a:defRPr>
      </a:lvl1pPr>
      <a:lvl2pPr marL="1508760" algn="l" defTabSz="3017520" rtl="0" eaLnBrk="1" latinLnBrk="0" hangingPunct="1">
        <a:defRPr sz="5940" kern="1200">
          <a:solidFill>
            <a:schemeClr val="tx1"/>
          </a:solidFill>
          <a:latin typeface="+mn-lt"/>
          <a:ea typeface="+mn-ea"/>
          <a:cs typeface="+mn-cs"/>
        </a:defRPr>
      </a:lvl2pPr>
      <a:lvl3pPr marL="3017520" algn="l" defTabSz="3017520" rtl="0" eaLnBrk="1" latinLnBrk="0" hangingPunct="1">
        <a:defRPr sz="5940" kern="1200">
          <a:solidFill>
            <a:schemeClr val="tx1"/>
          </a:solidFill>
          <a:latin typeface="+mn-lt"/>
          <a:ea typeface="+mn-ea"/>
          <a:cs typeface="+mn-cs"/>
        </a:defRPr>
      </a:lvl3pPr>
      <a:lvl4pPr marL="4526280" algn="l" defTabSz="3017520" rtl="0" eaLnBrk="1" latinLnBrk="0" hangingPunct="1">
        <a:defRPr sz="5940" kern="1200">
          <a:solidFill>
            <a:schemeClr val="tx1"/>
          </a:solidFill>
          <a:latin typeface="+mn-lt"/>
          <a:ea typeface="+mn-ea"/>
          <a:cs typeface="+mn-cs"/>
        </a:defRPr>
      </a:lvl4pPr>
      <a:lvl5pPr marL="6035040" algn="l" defTabSz="3017520" rtl="0" eaLnBrk="1" latinLnBrk="0" hangingPunct="1">
        <a:defRPr sz="5940" kern="1200">
          <a:solidFill>
            <a:schemeClr val="tx1"/>
          </a:solidFill>
          <a:latin typeface="+mn-lt"/>
          <a:ea typeface="+mn-ea"/>
          <a:cs typeface="+mn-cs"/>
        </a:defRPr>
      </a:lvl5pPr>
      <a:lvl6pPr marL="7543800" algn="l" defTabSz="3017520" rtl="0" eaLnBrk="1" latinLnBrk="0" hangingPunct="1">
        <a:defRPr sz="5940" kern="1200">
          <a:solidFill>
            <a:schemeClr val="tx1"/>
          </a:solidFill>
          <a:latin typeface="+mn-lt"/>
          <a:ea typeface="+mn-ea"/>
          <a:cs typeface="+mn-cs"/>
        </a:defRPr>
      </a:lvl6pPr>
      <a:lvl7pPr marL="9052560" algn="l" defTabSz="3017520" rtl="0" eaLnBrk="1" latinLnBrk="0" hangingPunct="1">
        <a:defRPr sz="5940" kern="1200">
          <a:solidFill>
            <a:schemeClr val="tx1"/>
          </a:solidFill>
          <a:latin typeface="+mn-lt"/>
          <a:ea typeface="+mn-ea"/>
          <a:cs typeface="+mn-cs"/>
        </a:defRPr>
      </a:lvl7pPr>
      <a:lvl8pPr marL="10561320" algn="l" defTabSz="3017520" rtl="0" eaLnBrk="1" latinLnBrk="0" hangingPunct="1">
        <a:defRPr sz="5940" kern="1200">
          <a:solidFill>
            <a:schemeClr val="tx1"/>
          </a:solidFill>
          <a:latin typeface="+mn-lt"/>
          <a:ea typeface="+mn-ea"/>
          <a:cs typeface="+mn-cs"/>
        </a:defRPr>
      </a:lvl8pPr>
      <a:lvl9pPr marL="12070080" algn="l" defTabSz="3017520" rtl="0" eaLnBrk="1" latinLnBrk="0" hangingPunct="1">
        <a:defRPr sz="59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jpe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png"/><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7507D40-083F-1C41-B406-84A2429A8D12}"/>
              </a:ext>
            </a:extLst>
          </p:cNvPr>
          <p:cNvSpPr/>
          <p:nvPr/>
        </p:nvSpPr>
        <p:spPr>
          <a:xfrm>
            <a:off x="-20553" y="0"/>
            <a:ext cx="30175200" cy="42976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B340D400-6897-E043-9D6F-92372759B45B}"/>
              </a:ext>
            </a:extLst>
          </p:cNvPr>
          <p:cNvSpPr txBox="1"/>
          <p:nvPr/>
        </p:nvSpPr>
        <p:spPr>
          <a:xfrm>
            <a:off x="1000545" y="4554774"/>
            <a:ext cx="13694354" cy="1107996"/>
          </a:xfrm>
          <a:prstGeom prst="rect">
            <a:avLst/>
          </a:prstGeom>
          <a:noFill/>
        </p:spPr>
        <p:txBody>
          <a:bodyPr wrap="square" rtlCol="0">
            <a:spAutoFit/>
          </a:bodyPr>
          <a:lstStyle/>
          <a:p>
            <a:pPr algn="ctr"/>
            <a:r>
              <a:rPr lang="en-US" sz="6600" b="1">
                <a:solidFill>
                  <a:srgbClr val="C00000"/>
                </a:solidFill>
                <a:latin typeface="Times New Roman" panose="02020603050405020304" pitchFamily="18" charset="0"/>
                <a:cs typeface="Times New Roman" panose="02020603050405020304" pitchFamily="18" charset="0"/>
              </a:rPr>
              <a:t>Background</a:t>
            </a:r>
          </a:p>
        </p:txBody>
      </p:sp>
      <p:sp>
        <p:nvSpPr>
          <p:cNvPr id="11" name="Rectangle 10">
            <a:extLst>
              <a:ext uri="{FF2B5EF4-FFF2-40B4-BE49-F238E27FC236}">
                <a16:creationId xmlns:a16="http://schemas.microsoft.com/office/drawing/2014/main" id="{D7710BC4-E124-2740-8011-61A49B085B9D}"/>
              </a:ext>
            </a:extLst>
          </p:cNvPr>
          <p:cNvSpPr/>
          <p:nvPr/>
        </p:nvSpPr>
        <p:spPr>
          <a:xfrm>
            <a:off x="663787" y="5662770"/>
            <a:ext cx="14367870" cy="9571851"/>
          </a:xfrm>
          <a:prstGeom prst="rect">
            <a:avLst/>
          </a:prstGeom>
        </p:spPr>
        <p:txBody>
          <a:bodyPr wrap="square" lIns="91440" tIns="45720" rIns="91440" bIns="45720" anchor="t">
            <a:spAutoFit/>
          </a:bodyPr>
          <a:lstStyle/>
          <a:p>
            <a:pPr algn="just"/>
            <a:r>
              <a:rPr lang="en-US" sz="4400">
                <a:effectLst/>
                <a:latin typeface="Times New Roman"/>
                <a:ea typeface="SimSun"/>
                <a:cs typeface="Times New Roman"/>
              </a:rPr>
              <a:t>Women spend about ten years of their lives pregnant or breastfeeding, a period during which they face an increased risk of contracting HIV due to biological and social factors. Despite this heightened vulnerability, pregnancy is often an exclusionary criterion in biomedical clinical trials. This measure aims to protect both the mother and the fetus from potential side effects of experimental drugs but is often set without consulting women about their preferences. Growing advocacy now calls for the inclusion of pregnant and breastfeeding women in research to ensure access to safe and effective HIV prevention options. This study explored the experiences of women in Zimbabwe who discontinued HIV prevention study products due to pregnancy to inform more inclusive research practices</a:t>
            </a:r>
            <a:r>
              <a:rPr lang="en-US" sz="4400">
                <a:latin typeface="Times New Roman"/>
                <a:ea typeface="SimSun"/>
                <a:cs typeface="Times New Roman"/>
              </a:rPr>
              <a:t>.</a:t>
            </a:r>
            <a:endParaRPr lang="en-US" sz="4400">
              <a:latin typeface="Times New Roman"/>
              <a:ea typeface="Calibri"/>
              <a:cs typeface="Times New Roman"/>
            </a:endParaRPr>
          </a:p>
        </p:txBody>
      </p:sp>
      <p:sp>
        <p:nvSpPr>
          <p:cNvPr id="12" name="TextBox 11">
            <a:extLst>
              <a:ext uri="{FF2B5EF4-FFF2-40B4-BE49-F238E27FC236}">
                <a16:creationId xmlns:a16="http://schemas.microsoft.com/office/drawing/2014/main" id="{1BD6B0B9-77A6-3B4C-BEDA-1510079995A1}"/>
              </a:ext>
            </a:extLst>
          </p:cNvPr>
          <p:cNvSpPr txBox="1"/>
          <p:nvPr/>
        </p:nvSpPr>
        <p:spPr>
          <a:xfrm>
            <a:off x="424600" y="15263391"/>
            <a:ext cx="14179733" cy="1107996"/>
          </a:xfrm>
          <a:prstGeom prst="rect">
            <a:avLst/>
          </a:prstGeom>
          <a:noFill/>
        </p:spPr>
        <p:txBody>
          <a:bodyPr wrap="square" rtlCol="0">
            <a:spAutoFit/>
          </a:bodyPr>
          <a:lstStyle/>
          <a:p>
            <a:pPr algn="ctr"/>
            <a:r>
              <a:rPr lang="en-US" sz="6600" b="1">
                <a:solidFill>
                  <a:srgbClr val="C00000"/>
                </a:solidFill>
                <a:latin typeface="Times New Roman" panose="02020603050405020304" pitchFamily="18" charset="0"/>
                <a:cs typeface="Times New Roman" panose="02020603050405020304" pitchFamily="18" charset="0"/>
              </a:rPr>
              <a:t>Methods </a:t>
            </a:r>
          </a:p>
        </p:txBody>
      </p:sp>
      <p:sp>
        <p:nvSpPr>
          <p:cNvPr id="28" name="TextBox 27">
            <a:extLst>
              <a:ext uri="{FF2B5EF4-FFF2-40B4-BE49-F238E27FC236}">
                <a16:creationId xmlns:a16="http://schemas.microsoft.com/office/drawing/2014/main" id="{D871CE7F-5B63-3B4B-9F58-E51998406715}"/>
              </a:ext>
            </a:extLst>
          </p:cNvPr>
          <p:cNvSpPr txBox="1"/>
          <p:nvPr/>
        </p:nvSpPr>
        <p:spPr>
          <a:xfrm>
            <a:off x="349321" y="114300"/>
            <a:ext cx="27994325" cy="2862322"/>
          </a:xfrm>
          <a:prstGeom prst="rect">
            <a:avLst/>
          </a:prstGeom>
          <a:noFill/>
        </p:spPr>
        <p:txBody>
          <a:bodyPr wrap="square" rtlCol="0">
            <a:spAutoFit/>
          </a:bodyPr>
          <a:lstStyle/>
          <a:p>
            <a:pPr algn="ctr"/>
            <a:r>
              <a:rPr lang="en-US" sz="6000" b="1">
                <a:solidFill>
                  <a:schemeClr val="bg1"/>
                </a:solidFill>
                <a:latin typeface="Times New Roman" panose="02020603050405020304" pitchFamily="18" charset="0"/>
                <a:cs typeface="Times New Roman" panose="02020603050405020304" pitchFamily="18" charset="0"/>
              </a:rPr>
              <a:t>       “I wanted to fall pregnant and stay on study product”: Experiences of women who became pregnant during HIV prevention trials and were discontinued from study product in Zimbabwe </a:t>
            </a:r>
            <a:endParaRPr lang="en-US" sz="9600" b="1">
              <a:solidFill>
                <a:schemeClr val="bg1"/>
              </a:solidFill>
              <a:latin typeface="Times New Roman" panose="02020603050405020304" pitchFamily="18" charset="0"/>
              <a:cs typeface="Times New Roman" panose="02020603050405020304" pitchFamily="18" charset="0"/>
            </a:endParaRPr>
          </a:p>
        </p:txBody>
      </p:sp>
      <p:sp>
        <p:nvSpPr>
          <p:cNvPr id="34" name="Rectangle 33">
            <a:extLst>
              <a:ext uri="{FF2B5EF4-FFF2-40B4-BE49-F238E27FC236}">
                <a16:creationId xmlns:a16="http://schemas.microsoft.com/office/drawing/2014/main" id="{6C2A4752-1557-EE41-B0E5-968BFE505B23}"/>
              </a:ext>
            </a:extLst>
          </p:cNvPr>
          <p:cNvSpPr/>
          <p:nvPr/>
        </p:nvSpPr>
        <p:spPr>
          <a:xfrm>
            <a:off x="559423" y="16340103"/>
            <a:ext cx="14495162" cy="6186309"/>
          </a:xfrm>
          <a:prstGeom prst="rect">
            <a:avLst/>
          </a:prstGeom>
        </p:spPr>
        <p:txBody>
          <a:bodyPr wrap="square">
            <a:spAutoFit/>
          </a:bodyPr>
          <a:lstStyle/>
          <a:p>
            <a:pPr algn="just"/>
            <a:r>
              <a:rPr lang="en-US" sz="4400">
                <a:latin typeface="Times New Roman" panose="02020603050405020304" pitchFamily="18" charset="0"/>
                <a:cs typeface="Times New Roman" panose="02020603050405020304" pitchFamily="18" charset="0"/>
              </a:rPr>
              <a:t>Twelve in-depth interviews were conducted with young women in Zimbabwe who became pregnant and discontinued study products in the MTN 034 and HPTN 084 HIV prevention trials. Participants were purposively selected to capture diverse experiences. Interviews explored their feelings about discontinuing the product, understanding of risks and benefits, and perspectives on inclusion in future research. Data were collected in private settings, audio-recorded, transcribed, and thematically analyzed.. </a:t>
            </a:r>
          </a:p>
        </p:txBody>
      </p:sp>
      <p:sp>
        <p:nvSpPr>
          <p:cNvPr id="35" name="TextBox 34">
            <a:extLst>
              <a:ext uri="{FF2B5EF4-FFF2-40B4-BE49-F238E27FC236}">
                <a16:creationId xmlns:a16="http://schemas.microsoft.com/office/drawing/2014/main" id="{10504877-F2C6-3E47-AE4B-33A18B01804F}"/>
              </a:ext>
            </a:extLst>
          </p:cNvPr>
          <p:cNvSpPr txBox="1"/>
          <p:nvPr/>
        </p:nvSpPr>
        <p:spPr>
          <a:xfrm>
            <a:off x="15687809" y="4554774"/>
            <a:ext cx="13481748" cy="1107996"/>
          </a:xfrm>
          <a:prstGeom prst="rect">
            <a:avLst/>
          </a:prstGeom>
          <a:noFill/>
        </p:spPr>
        <p:txBody>
          <a:bodyPr wrap="square" rtlCol="0">
            <a:spAutoFit/>
          </a:bodyPr>
          <a:lstStyle/>
          <a:p>
            <a:pPr algn="ctr"/>
            <a:r>
              <a:rPr lang="en-US" sz="6600" b="1">
                <a:solidFill>
                  <a:srgbClr val="C00000"/>
                </a:solidFill>
                <a:latin typeface="Times New Roman" panose="02020603050405020304" pitchFamily="18" charset="0"/>
                <a:cs typeface="Times New Roman" panose="02020603050405020304" pitchFamily="18" charset="0"/>
              </a:rPr>
              <a:t>Findings </a:t>
            </a:r>
          </a:p>
        </p:txBody>
      </p:sp>
      <p:sp>
        <p:nvSpPr>
          <p:cNvPr id="42" name="Rectangle 41">
            <a:extLst>
              <a:ext uri="{FF2B5EF4-FFF2-40B4-BE49-F238E27FC236}">
                <a16:creationId xmlns:a16="http://schemas.microsoft.com/office/drawing/2014/main" id="{8EE6292D-9A21-1340-A94C-CC490C60C7A2}"/>
              </a:ext>
            </a:extLst>
          </p:cNvPr>
          <p:cNvSpPr/>
          <p:nvPr/>
        </p:nvSpPr>
        <p:spPr>
          <a:xfrm>
            <a:off x="15832805" y="5662770"/>
            <a:ext cx="13644173" cy="8894743"/>
          </a:xfrm>
          <a:prstGeom prst="rect">
            <a:avLst/>
          </a:prstGeom>
        </p:spPr>
        <p:txBody>
          <a:bodyPr wrap="square">
            <a:spAutoFit/>
          </a:bodyPr>
          <a:lstStyle/>
          <a:p>
            <a:pPr algn="just"/>
            <a:r>
              <a:rPr lang="en-US" sz="4400">
                <a:latin typeface="Times New Roman" panose="02020603050405020304" pitchFamily="18" charset="0"/>
                <a:cs typeface="Times New Roman" panose="02020603050405020304" pitchFamily="18" charset="0"/>
              </a:rPr>
              <a:t>Most women wanted to continue the trial product, as it gave them peace of mind knowing they were protected from HIV. They felt continuing on the product after becoming pregnant would have allowed them to contribute to science in women’s health. Some believed the study missed an opportunity to understand the product’s effects on pregnant women and their unborn babies. However, some women supported discontinuation, fearing unknown side effects on their unborn child, as the product was still under study. A few noted spousal pressure to become pregnant despite the study discouraging pregnancy while on the product. Additionally, women valued having adequate knowledge to guide their decision-making..</a:t>
            </a:r>
          </a:p>
        </p:txBody>
      </p:sp>
      <p:sp>
        <p:nvSpPr>
          <p:cNvPr id="60" name="Rectangle 59">
            <a:extLst>
              <a:ext uri="{FF2B5EF4-FFF2-40B4-BE49-F238E27FC236}">
                <a16:creationId xmlns:a16="http://schemas.microsoft.com/office/drawing/2014/main" id="{64974CFA-2C3A-7F41-BBB7-275F0817A092}"/>
              </a:ext>
            </a:extLst>
          </p:cNvPr>
          <p:cNvSpPr/>
          <p:nvPr/>
        </p:nvSpPr>
        <p:spPr>
          <a:xfrm>
            <a:off x="444993" y="39549037"/>
            <a:ext cx="20210419" cy="671915"/>
          </a:xfrm>
          <a:prstGeom prst="rect">
            <a:avLst/>
          </a:prstGeom>
        </p:spPr>
        <p:txBody>
          <a:bodyPr wrap="square">
            <a:spAutoFit/>
          </a:bodyPr>
          <a:lstStyle/>
          <a:p>
            <a:pPr algn="just">
              <a:lnSpc>
                <a:spcPct val="107000"/>
              </a:lnSpc>
              <a:spcAft>
                <a:spcPts val="800"/>
              </a:spcAft>
            </a:pPr>
            <a:r>
              <a:rPr lang="en-US" sz="1800">
                <a:latin typeface="Calibri" panose="020F0502020204030204" pitchFamily="34" charset="0"/>
                <a:ea typeface="Calibri" panose="020F0502020204030204" pitchFamily="34" charset="0"/>
                <a:cs typeface="Times New Roman" panose="02020603050405020304" pitchFamily="18" charset="0"/>
              </a:rPr>
              <a:t>This work was supported by the </a:t>
            </a:r>
            <a:r>
              <a:rPr lang="en-US" sz="1800" b="1">
                <a:latin typeface="Calibri" panose="020F0502020204030204" pitchFamily="34" charset="0"/>
                <a:ea typeface="Calibri" panose="020F0502020204030204" pitchFamily="34" charset="0"/>
                <a:cs typeface="Times New Roman" panose="02020603050405020304" pitchFamily="18" charset="0"/>
              </a:rPr>
              <a:t>Coalition to Accelerate and Support Prevention Research </a:t>
            </a:r>
            <a:r>
              <a:rPr lang="en-US" sz="1800">
                <a:latin typeface="Calibri" panose="020F0502020204030204" pitchFamily="34" charset="0"/>
                <a:ea typeface="Calibri" panose="020F0502020204030204" pitchFamily="34" charset="0"/>
                <a:cs typeface="Times New Roman" panose="02020603050405020304" pitchFamily="18" charset="0"/>
              </a:rPr>
              <a:t>(CASPR), made possible by the generous support of the American people through the US President’s Emergency Plan for AIDS Relief (PEPFAR) and the US Agency for International Development (USAID). The contents do not necessarily reflect the views of PEPFAR, USAID or the United States Government.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1" name="Rectangle 60">
            <a:extLst>
              <a:ext uri="{FF2B5EF4-FFF2-40B4-BE49-F238E27FC236}">
                <a16:creationId xmlns:a16="http://schemas.microsoft.com/office/drawing/2014/main" id="{A4DE3DA8-6826-5641-BD35-FA75DC7A408E}"/>
              </a:ext>
            </a:extLst>
          </p:cNvPr>
          <p:cNvSpPr/>
          <p:nvPr/>
        </p:nvSpPr>
        <p:spPr>
          <a:xfrm>
            <a:off x="1801892" y="2471354"/>
            <a:ext cx="25867852" cy="1854995"/>
          </a:xfrm>
          <a:prstGeom prst="rect">
            <a:avLst/>
          </a:prstGeom>
        </p:spPr>
        <p:txBody>
          <a:bodyPr wrap="square">
            <a:spAutoFit/>
          </a:bodyPr>
          <a:lstStyle/>
          <a:p>
            <a:pPr algn="ctr">
              <a:lnSpc>
                <a:spcPct val="107000"/>
              </a:lnSpc>
              <a:spcAft>
                <a:spcPts val="800"/>
              </a:spcAft>
            </a:pPr>
            <a:endParaRPr lang="en-US" sz="3200" b="1">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en-US" sz="3200" b="1">
                <a:solidFill>
                  <a:schemeClr val="bg1"/>
                </a:solidFill>
                <a:latin typeface="Times New Roman" panose="02020603050405020304" pitchFamily="18" charset="0"/>
                <a:ea typeface="Calibri" panose="020F0502020204030204" pitchFamily="34" charset="0"/>
                <a:cs typeface="Times New Roman" panose="02020603050405020304" pitchFamily="18" charset="0"/>
              </a:rPr>
              <a:t>Authors: Definate Nhamo</a:t>
            </a:r>
            <a:r>
              <a:rPr lang="en-US" sz="3200" b="1" baseline="30000">
                <a:solidFill>
                  <a:schemeClr val="bg1"/>
                </a:solidFill>
                <a:latin typeface="Times New Roman" panose="02020603050405020304" pitchFamily="18" charset="0"/>
                <a:ea typeface="Calibri" panose="020F0502020204030204" pitchFamily="34" charset="0"/>
                <a:cs typeface="Times New Roman" panose="02020603050405020304" pitchFamily="18" charset="0"/>
              </a:rPr>
              <a:t>1</a:t>
            </a:r>
            <a:r>
              <a:rPr lang="en-US" sz="3200" b="1">
                <a:solidFill>
                  <a:schemeClr val="bg1"/>
                </a:solidFill>
                <a:latin typeface="Times New Roman" panose="02020603050405020304" pitchFamily="18" charset="0"/>
                <a:ea typeface="Calibri" panose="020F0502020204030204" pitchFamily="34" charset="0"/>
                <a:cs typeface="Times New Roman" panose="02020603050405020304" pitchFamily="18" charset="0"/>
              </a:rPr>
              <a:t>, Cleopatra Mpaso</a:t>
            </a:r>
            <a:r>
              <a:rPr lang="en-US" sz="3200" b="1" baseline="30000">
                <a:solidFill>
                  <a:schemeClr val="bg1"/>
                </a:solidFill>
                <a:latin typeface="Times New Roman" panose="02020603050405020304" pitchFamily="18" charset="0"/>
                <a:ea typeface="Calibri" panose="020F0502020204030204" pitchFamily="34" charset="0"/>
                <a:cs typeface="Times New Roman" panose="02020603050405020304" pitchFamily="18" charset="0"/>
              </a:rPr>
              <a:t>1</a:t>
            </a:r>
            <a:r>
              <a:rPr lang="en-US" sz="3200" b="1">
                <a:solidFill>
                  <a:schemeClr val="bg1"/>
                </a:solidFill>
                <a:latin typeface="Times New Roman" panose="02020603050405020304" pitchFamily="18" charset="0"/>
                <a:ea typeface="Calibri" panose="020F0502020204030204" pitchFamily="34" charset="0"/>
                <a:cs typeface="Times New Roman" panose="02020603050405020304" pitchFamily="18" charset="0"/>
              </a:rPr>
              <a:t>, Imelda Mahaka</a:t>
            </a:r>
            <a:r>
              <a:rPr lang="en-US" sz="3200" b="1" baseline="30000">
                <a:solidFill>
                  <a:schemeClr val="bg1"/>
                </a:solidFill>
                <a:latin typeface="Times New Roman" panose="02020603050405020304" pitchFamily="18" charset="0"/>
                <a:ea typeface="Calibri" panose="020F0502020204030204" pitchFamily="34" charset="0"/>
                <a:cs typeface="Times New Roman" panose="02020603050405020304" pitchFamily="18" charset="0"/>
              </a:rPr>
              <a:t>1</a:t>
            </a:r>
            <a:r>
              <a:rPr lang="en-US" sz="3200" b="1">
                <a:solidFill>
                  <a:schemeClr val="bg1"/>
                </a:solidFill>
                <a:latin typeface="Times New Roman" panose="02020603050405020304" pitchFamily="18" charset="0"/>
                <a:ea typeface="Calibri" panose="020F0502020204030204" pitchFamily="34" charset="0"/>
                <a:cs typeface="Times New Roman" panose="02020603050405020304" pitchFamily="18" charset="0"/>
              </a:rPr>
              <a:t> Natalie Eley</a:t>
            </a:r>
            <a:r>
              <a:rPr lang="en-US" sz="3200" b="1" baseline="30000">
                <a:solidFill>
                  <a:schemeClr val="bg1"/>
                </a:solidFill>
                <a:latin typeface="Times New Roman" panose="02020603050405020304" pitchFamily="18" charset="0"/>
                <a:ea typeface="Calibri" panose="020F0502020204030204" pitchFamily="34" charset="0"/>
                <a:cs typeface="Times New Roman" panose="02020603050405020304" pitchFamily="18" charset="0"/>
              </a:rPr>
              <a:t>2</a:t>
            </a:r>
            <a:r>
              <a:rPr lang="en-US" sz="3200" b="1">
                <a:solidFill>
                  <a:schemeClr val="bg1"/>
                </a:solidFill>
                <a:latin typeface="Times New Roman" panose="02020603050405020304" pitchFamily="18" charset="0"/>
                <a:ea typeface="Calibri" panose="020F0502020204030204" pitchFamily="34" charset="0"/>
                <a:cs typeface="Times New Roman" panose="02020603050405020304" pitchFamily="18" charset="0"/>
              </a:rPr>
              <a:t>, Lara Lorenzetti</a:t>
            </a:r>
            <a:r>
              <a:rPr lang="en-US" sz="3200" b="1" baseline="30000">
                <a:solidFill>
                  <a:schemeClr val="bg1"/>
                </a:solidFill>
                <a:latin typeface="Times New Roman" panose="02020603050405020304" pitchFamily="18" charset="0"/>
                <a:ea typeface="Calibri" panose="020F0502020204030204" pitchFamily="34" charset="0"/>
                <a:cs typeface="Times New Roman" panose="02020603050405020304" pitchFamily="18" charset="0"/>
              </a:rPr>
              <a:t>2</a:t>
            </a:r>
          </a:p>
          <a:p>
            <a:pPr algn="ctr">
              <a:lnSpc>
                <a:spcPct val="107000"/>
              </a:lnSpc>
              <a:spcAft>
                <a:spcPts val="800"/>
              </a:spcAft>
            </a:pPr>
            <a:r>
              <a:rPr lang="en-US" sz="3200" b="1">
                <a:solidFill>
                  <a:schemeClr val="bg1"/>
                </a:solidFill>
                <a:latin typeface="Times New Roman" panose="02020603050405020304" pitchFamily="18" charset="0"/>
                <a:ea typeface="Calibri" panose="020F0502020204030204" pitchFamily="34" charset="0"/>
                <a:cs typeface="Times New Roman" panose="02020603050405020304" pitchFamily="18" charset="0"/>
              </a:rPr>
              <a:t>Affiliation: 1: Pangaea Zimbabwe, Harare, Zimbabwe    2: FHI360, USA</a:t>
            </a:r>
          </a:p>
        </p:txBody>
      </p:sp>
      <p:pic>
        <p:nvPicPr>
          <p:cNvPr id="3" name="Picture 2">
            <a:extLst>
              <a:ext uri="{FF2B5EF4-FFF2-40B4-BE49-F238E27FC236}">
                <a16:creationId xmlns:a16="http://schemas.microsoft.com/office/drawing/2014/main" id="{4C3C74AD-6C01-295D-7CCC-6948B8E89D94}"/>
              </a:ext>
            </a:extLst>
          </p:cNvPr>
          <p:cNvPicPr>
            <a:picLocks noChangeAspect="1"/>
          </p:cNvPicPr>
          <p:nvPr/>
        </p:nvPicPr>
        <p:blipFill>
          <a:blip r:embed="rId3"/>
          <a:stretch>
            <a:fillRect/>
          </a:stretch>
        </p:blipFill>
        <p:spPr>
          <a:xfrm>
            <a:off x="5250131" y="38714855"/>
            <a:ext cx="978399" cy="870544"/>
          </a:xfrm>
          <a:prstGeom prst="rect">
            <a:avLst/>
          </a:prstGeom>
        </p:spPr>
      </p:pic>
      <p:sp>
        <p:nvSpPr>
          <p:cNvPr id="2" name="TextBox 1">
            <a:extLst>
              <a:ext uri="{FF2B5EF4-FFF2-40B4-BE49-F238E27FC236}">
                <a16:creationId xmlns:a16="http://schemas.microsoft.com/office/drawing/2014/main" id="{B50F3EBF-A0A8-6638-3A01-F08D01C5E31C}"/>
              </a:ext>
            </a:extLst>
          </p:cNvPr>
          <p:cNvSpPr txBox="1"/>
          <p:nvPr/>
        </p:nvSpPr>
        <p:spPr>
          <a:xfrm>
            <a:off x="15810023" y="23350576"/>
            <a:ext cx="13344225" cy="1107996"/>
          </a:xfrm>
          <a:prstGeom prst="rect">
            <a:avLst/>
          </a:prstGeom>
          <a:noFill/>
        </p:spPr>
        <p:txBody>
          <a:bodyPr wrap="square" rtlCol="0">
            <a:spAutoFit/>
          </a:bodyPr>
          <a:lstStyle/>
          <a:p>
            <a:pPr algn="ctr"/>
            <a:r>
              <a:rPr lang="en-US" sz="6600" b="1">
                <a:solidFill>
                  <a:srgbClr val="C00000"/>
                </a:solidFill>
                <a:latin typeface="Times New Roman" panose="02020603050405020304" pitchFamily="18" charset="0"/>
                <a:cs typeface="Times New Roman" panose="02020603050405020304" pitchFamily="18" charset="0"/>
              </a:rPr>
              <a:t>Conclusion</a:t>
            </a:r>
          </a:p>
        </p:txBody>
      </p:sp>
      <p:sp>
        <p:nvSpPr>
          <p:cNvPr id="6" name="Rectangle 5">
            <a:extLst>
              <a:ext uri="{FF2B5EF4-FFF2-40B4-BE49-F238E27FC236}">
                <a16:creationId xmlns:a16="http://schemas.microsoft.com/office/drawing/2014/main" id="{2EE63972-2DD1-1EA1-3610-2B0BEC13E73A}"/>
              </a:ext>
            </a:extLst>
          </p:cNvPr>
          <p:cNvSpPr/>
          <p:nvPr/>
        </p:nvSpPr>
        <p:spPr>
          <a:xfrm>
            <a:off x="16091312" y="24472940"/>
            <a:ext cx="13439454" cy="5509200"/>
          </a:xfrm>
          <a:prstGeom prst="rect">
            <a:avLst/>
          </a:prstGeom>
        </p:spPr>
        <p:txBody>
          <a:bodyPr wrap="square">
            <a:spAutoFit/>
          </a:bodyPr>
          <a:lstStyle/>
          <a:p>
            <a:pPr algn="just"/>
            <a:r>
              <a:rPr lang="en-US" sz="4400">
                <a:latin typeface="Times New Roman" panose="02020603050405020304" pitchFamily="18" charset="0"/>
                <a:ea typeface="Calibri" panose="020F0502020204030204" pitchFamily="34" charset="0"/>
                <a:cs typeface="Times New Roman" panose="02020603050405020304" pitchFamily="18" charset="0"/>
              </a:rPr>
              <a:t>Future studies should prioritize pregnant women's right to clear, accurate information on study product risks and benefits, enabling informed choices. Trials must provide direct access to healthcare professionals, user-friendly materials, and trained staff to support participants' decisions. Including pregnant women in research enhances both participant autonomy and the safety and effectiveness of HIV prevention methods..</a:t>
            </a:r>
          </a:p>
        </p:txBody>
      </p:sp>
      <p:pic>
        <p:nvPicPr>
          <p:cNvPr id="17" name="Picture 16">
            <a:extLst>
              <a:ext uri="{FF2B5EF4-FFF2-40B4-BE49-F238E27FC236}">
                <a16:creationId xmlns:a16="http://schemas.microsoft.com/office/drawing/2014/main" id="{DC7ADFE8-F38D-6BB6-076D-5AD6DAAEAB7C}"/>
              </a:ext>
            </a:extLst>
          </p:cNvPr>
          <p:cNvPicPr>
            <a:picLocks noChangeAspect="1"/>
          </p:cNvPicPr>
          <p:nvPr/>
        </p:nvPicPr>
        <p:blipFill>
          <a:blip r:embed="rId4"/>
          <a:stretch>
            <a:fillRect/>
          </a:stretch>
        </p:blipFill>
        <p:spPr>
          <a:xfrm>
            <a:off x="23008143" y="38172851"/>
            <a:ext cx="6991350" cy="1905000"/>
          </a:xfrm>
          <a:prstGeom prst="rect">
            <a:avLst/>
          </a:prstGeom>
        </p:spPr>
      </p:pic>
      <p:pic>
        <p:nvPicPr>
          <p:cNvPr id="8" name="Picture 7" descr="A red sign with white letters&#10;&#10;Description automatically generated">
            <a:extLst>
              <a:ext uri="{FF2B5EF4-FFF2-40B4-BE49-F238E27FC236}">
                <a16:creationId xmlns:a16="http://schemas.microsoft.com/office/drawing/2014/main" id="{653D7BC3-3620-8F38-2D49-3ADA056AA46C}"/>
              </a:ext>
            </a:extLst>
          </p:cNvPr>
          <p:cNvPicPr>
            <a:picLocks noChangeAspect="1"/>
          </p:cNvPicPr>
          <p:nvPr/>
        </p:nvPicPr>
        <p:blipFill>
          <a:blip r:embed="rId5"/>
          <a:stretch>
            <a:fillRect/>
          </a:stretch>
        </p:blipFill>
        <p:spPr>
          <a:xfrm>
            <a:off x="6759150" y="38806756"/>
            <a:ext cx="1512267" cy="648890"/>
          </a:xfrm>
          <a:prstGeom prst="rect">
            <a:avLst/>
          </a:prstGeom>
        </p:spPr>
      </p:pic>
      <p:sp>
        <p:nvSpPr>
          <p:cNvPr id="5" name="TextBox 4">
            <a:extLst>
              <a:ext uri="{FF2B5EF4-FFF2-40B4-BE49-F238E27FC236}">
                <a16:creationId xmlns:a16="http://schemas.microsoft.com/office/drawing/2014/main" id="{AADDB962-41A4-DAC5-997D-069BC792A837}"/>
              </a:ext>
            </a:extLst>
          </p:cNvPr>
          <p:cNvSpPr txBox="1"/>
          <p:nvPr/>
        </p:nvSpPr>
        <p:spPr>
          <a:xfrm>
            <a:off x="28498800" y="55247"/>
            <a:ext cx="1500693" cy="1116139"/>
          </a:xfrm>
          <a:prstGeom prst="rect">
            <a:avLst/>
          </a:prstGeom>
          <a:noFill/>
          <a:ln>
            <a:solidFill>
              <a:schemeClr val="bg1"/>
            </a:solidFill>
          </a:ln>
        </p:spPr>
        <p:txBody>
          <a:bodyPr wrap="square" rtlCol="0">
            <a:spAutoFit/>
          </a:bodyPr>
          <a:lstStyle/>
          <a:p>
            <a:r>
              <a:rPr lang="en-US" b="1" i="1">
                <a:solidFill>
                  <a:schemeClr val="bg1"/>
                </a:solidFill>
              </a:rPr>
              <a:t>---</a:t>
            </a:r>
          </a:p>
        </p:txBody>
      </p:sp>
      <p:pic>
        <p:nvPicPr>
          <p:cNvPr id="10" name="Picture 9">
            <a:extLst>
              <a:ext uri="{FF2B5EF4-FFF2-40B4-BE49-F238E27FC236}">
                <a16:creationId xmlns:a16="http://schemas.microsoft.com/office/drawing/2014/main" id="{044EFEAE-E1AA-98D7-DC64-F355F39F12A3}"/>
              </a:ext>
            </a:extLst>
          </p:cNvPr>
          <p:cNvPicPr>
            <a:picLocks noChangeAspect="1"/>
          </p:cNvPicPr>
          <p:nvPr/>
        </p:nvPicPr>
        <p:blipFill>
          <a:blip r:embed="rId6"/>
          <a:stretch>
            <a:fillRect/>
          </a:stretch>
        </p:blipFill>
        <p:spPr>
          <a:xfrm>
            <a:off x="1305605" y="22513279"/>
            <a:ext cx="13176265" cy="9559469"/>
          </a:xfrm>
          <a:prstGeom prst="rect">
            <a:avLst/>
          </a:prstGeom>
        </p:spPr>
      </p:pic>
      <p:pic>
        <p:nvPicPr>
          <p:cNvPr id="24" name="Picture 23">
            <a:extLst>
              <a:ext uri="{FF2B5EF4-FFF2-40B4-BE49-F238E27FC236}">
                <a16:creationId xmlns:a16="http://schemas.microsoft.com/office/drawing/2014/main" id="{75DD8365-F27B-9D8E-E58E-3F5BB70BEF6E}"/>
              </a:ext>
            </a:extLst>
          </p:cNvPr>
          <p:cNvPicPr>
            <a:picLocks noChangeAspect="1"/>
          </p:cNvPicPr>
          <p:nvPr/>
        </p:nvPicPr>
        <p:blipFill>
          <a:blip r:embed="rId7"/>
          <a:stretch>
            <a:fillRect/>
          </a:stretch>
        </p:blipFill>
        <p:spPr>
          <a:xfrm>
            <a:off x="16539193" y="14613048"/>
            <a:ext cx="12545902" cy="8465544"/>
          </a:xfrm>
          <a:prstGeom prst="rect">
            <a:avLst/>
          </a:prstGeom>
        </p:spPr>
      </p:pic>
      <p:pic>
        <p:nvPicPr>
          <p:cNvPr id="27" name="Picture 26">
            <a:extLst>
              <a:ext uri="{FF2B5EF4-FFF2-40B4-BE49-F238E27FC236}">
                <a16:creationId xmlns:a16="http://schemas.microsoft.com/office/drawing/2014/main" id="{83E420C9-BEE2-F33B-EE83-8204A9CBF064}"/>
              </a:ext>
            </a:extLst>
          </p:cNvPr>
          <p:cNvPicPr>
            <a:picLocks noChangeAspect="1"/>
          </p:cNvPicPr>
          <p:nvPr/>
        </p:nvPicPr>
        <p:blipFill>
          <a:blip r:embed="rId8"/>
          <a:stretch>
            <a:fillRect/>
          </a:stretch>
        </p:blipFill>
        <p:spPr>
          <a:xfrm>
            <a:off x="1260761" y="32457775"/>
            <a:ext cx="7166802" cy="3828952"/>
          </a:xfrm>
          <a:prstGeom prst="rect">
            <a:avLst/>
          </a:prstGeom>
        </p:spPr>
      </p:pic>
      <p:pic>
        <p:nvPicPr>
          <p:cNvPr id="31" name="Picture 30">
            <a:extLst>
              <a:ext uri="{FF2B5EF4-FFF2-40B4-BE49-F238E27FC236}">
                <a16:creationId xmlns:a16="http://schemas.microsoft.com/office/drawing/2014/main" id="{F4AE2F7B-1CF1-E537-E866-E2FFC8D963B8}"/>
              </a:ext>
            </a:extLst>
          </p:cNvPr>
          <p:cNvPicPr>
            <a:picLocks noChangeAspect="1"/>
          </p:cNvPicPr>
          <p:nvPr/>
        </p:nvPicPr>
        <p:blipFill>
          <a:blip r:embed="rId9"/>
          <a:stretch>
            <a:fillRect/>
          </a:stretch>
        </p:blipFill>
        <p:spPr>
          <a:xfrm>
            <a:off x="9036422" y="32463872"/>
            <a:ext cx="5343337" cy="3915627"/>
          </a:xfrm>
          <a:prstGeom prst="rect">
            <a:avLst/>
          </a:prstGeom>
        </p:spPr>
      </p:pic>
      <p:pic>
        <p:nvPicPr>
          <p:cNvPr id="38" name="Picture 37">
            <a:extLst>
              <a:ext uri="{FF2B5EF4-FFF2-40B4-BE49-F238E27FC236}">
                <a16:creationId xmlns:a16="http://schemas.microsoft.com/office/drawing/2014/main" id="{7F8EF1C2-30B1-5321-2017-D730560F2CBF}"/>
              </a:ext>
            </a:extLst>
          </p:cNvPr>
          <p:cNvPicPr>
            <a:picLocks noChangeAspect="1"/>
          </p:cNvPicPr>
          <p:nvPr/>
        </p:nvPicPr>
        <p:blipFill>
          <a:blip r:embed="rId10"/>
          <a:stretch>
            <a:fillRect/>
          </a:stretch>
        </p:blipFill>
        <p:spPr>
          <a:xfrm>
            <a:off x="17355302" y="29945072"/>
            <a:ext cx="11324728" cy="7202266"/>
          </a:xfrm>
          <a:prstGeom prst="rect">
            <a:avLst/>
          </a:prstGeom>
        </p:spPr>
      </p:pic>
      <p:pic>
        <p:nvPicPr>
          <p:cNvPr id="15" name="Picture 14">
            <a:extLst>
              <a:ext uri="{FF2B5EF4-FFF2-40B4-BE49-F238E27FC236}">
                <a16:creationId xmlns:a16="http://schemas.microsoft.com/office/drawing/2014/main" id="{AC25F677-1E11-2BCA-E260-1FDD754F0780}"/>
              </a:ext>
            </a:extLst>
          </p:cNvPr>
          <p:cNvPicPr>
            <a:picLocks noChangeAspect="1"/>
          </p:cNvPicPr>
          <p:nvPr/>
        </p:nvPicPr>
        <p:blipFill>
          <a:blip r:embed="rId11"/>
          <a:stretch>
            <a:fillRect/>
          </a:stretch>
        </p:blipFill>
        <p:spPr>
          <a:xfrm>
            <a:off x="2693896" y="38651609"/>
            <a:ext cx="2142564" cy="904875"/>
          </a:xfrm>
          <a:prstGeom prst="rect">
            <a:avLst/>
          </a:prstGeom>
        </p:spPr>
      </p:pic>
      <p:pic>
        <p:nvPicPr>
          <p:cNvPr id="16" name="Picture 15">
            <a:extLst>
              <a:ext uri="{FF2B5EF4-FFF2-40B4-BE49-F238E27FC236}">
                <a16:creationId xmlns:a16="http://schemas.microsoft.com/office/drawing/2014/main" id="{60B332FB-B1BC-19E3-4733-B359D9913D5F}"/>
              </a:ext>
            </a:extLst>
          </p:cNvPr>
          <p:cNvPicPr>
            <a:picLocks noChangeAspect="1"/>
          </p:cNvPicPr>
          <p:nvPr/>
        </p:nvPicPr>
        <p:blipFill>
          <a:blip r:embed="rId12"/>
          <a:stretch>
            <a:fillRect/>
          </a:stretch>
        </p:blipFill>
        <p:spPr>
          <a:xfrm>
            <a:off x="8868617" y="38689710"/>
            <a:ext cx="981075" cy="828675"/>
          </a:xfrm>
          <a:prstGeom prst="rect">
            <a:avLst/>
          </a:prstGeom>
        </p:spPr>
      </p:pic>
      <p:pic>
        <p:nvPicPr>
          <p:cNvPr id="18" name="Picture 17">
            <a:extLst>
              <a:ext uri="{FF2B5EF4-FFF2-40B4-BE49-F238E27FC236}">
                <a16:creationId xmlns:a16="http://schemas.microsoft.com/office/drawing/2014/main" id="{EE62F154-5FE5-FAD0-8774-55A00F3879B5}"/>
              </a:ext>
            </a:extLst>
          </p:cNvPr>
          <p:cNvPicPr>
            <a:picLocks noChangeAspect="1"/>
          </p:cNvPicPr>
          <p:nvPr/>
        </p:nvPicPr>
        <p:blipFill>
          <a:blip r:embed="rId13"/>
          <a:stretch>
            <a:fillRect/>
          </a:stretch>
        </p:blipFill>
        <p:spPr>
          <a:xfrm>
            <a:off x="187420" y="38173399"/>
            <a:ext cx="2099423" cy="1377204"/>
          </a:xfrm>
          <a:prstGeom prst="rect">
            <a:avLst/>
          </a:prstGeom>
        </p:spPr>
      </p:pic>
    </p:spTree>
    <p:extLst>
      <p:ext uri="{BB962C8B-B14F-4D97-AF65-F5344CB8AC3E}">
        <p14:creationId xmlns:p14="http://schemas.microsoft.com/office/powerpoint/2010/main" val="148553831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bc5a8824-98e4-42ba-ba59-3cc2a2c6fc0d"/>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515</Words>
  <Application>Microsoft Office PowerPoint</Application>
  <PresentationFormat>Custom</PresentationFormat>
  <Paragraphs>15</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Anesu Elizabeth Kurebwaseka</cp:lastModifiedBy>
  <cp:revision>2</cp:revision>
  <dcterms:created xsi:type="dcterms:W3CDTF">2018-09-28T15:16:59Z</dcterms:created>
  <dcterms:modified xsi:type="dcterms:W3CDTF">2026-04-17T17:59:31Z</dcterms:modified>
</cp:coreProperties>
</file>